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9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41196" y="1231006"/>
            <a:ext cx="20810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746597-F898-6D47-B617-180D28237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43142" y="1231006"/>
            <a:ext cx="427713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2C62AE-2442-9E45-8C8B-E97FFD985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39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F540E0-C10C-9C4C-A899-9B2EACCEF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93873" y="1231006"/>
            <a:ext cx="47756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C46D92-FC1C-B34E-910D-EC5ACA52C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1790" y="1231006"/>
            <a:ext cx="357982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E44D7D-09C0-8646-820E-BADE7B774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60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B754D7-5B84-2A46-A96D-8DBBFAFA4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3259" y="1231006"/>
            <a:ext cx="45768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247D99-43BC-8A41-80DF-3C96E6549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860" y="1231006"/>
            <a:ext cx="457368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B58D38-363C-7141-9F04-CAB281EDF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7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ate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F772FF-5BAB-FD4D-93E3-C6BCF06EB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741623" y="1231006"/>
            <a:ext cx="24801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BAA0BD-9FD5-E442-B7C1-D25059639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4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38069C-CA5D-334C-8F0F-A1A8C6B97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3257" y="1231006"/>
            <a:ext cx="45768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2B4A21-C202-B342-B191-62AE9BB4B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029" y="1231006"/>
            <a:ext cx="4179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endParaRPr lang="en-US" sz="1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93E52F-2319-A24C-9559-B8DBC2DAE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43561" y="1231006"/>
            <a:ext cx="467628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7E7242-5AE2-D949-8B0C-49C98EA7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41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C06FD4-65E7-CA42-962C-F2A1502B4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5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207695-0F12-D84D-924A-57A97A7B2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031" y="1231006"/>
            <a:ext cx="4179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5AD73A-90DE-5B4B-A62B-E9E22F9B3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60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04AD69-BBC2-4844-9E03-2262CD092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59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EE14EC-657B-1345-821A-2DE23918D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6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F11D5-54DC-C240-936E-A43A75ED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18</cp:revision>
  <dcterms:created xsi:type="dcterms:W3CDTF">2020-01-20T21:08:03Z</dcterms:created>
  <dcterms:modified xsi:type="dcterms:W3CDTF">2020-01-20T22:26:15Z</dcterms:modified>
</cp:coreProperties>
</file>