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74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1388E-D29E-A74F-A8E6-A72985F49C9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2D130-A883-EE4B-AB11-29F54EF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55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87C8-CDBA-BC4B-843D-22955A0D8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4AFBC-F39D-0447-9539-59CF7581C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56DD-07F2-4849-832B-10ED52D6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DEC6-8750-5348-AD2C-00CE6443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B6BE-CB68-B147-A7D2-690E5E30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73C0-67EE-404C-8F69-4E7A631D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17869-39AB-534E-B423-492ED9A79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640E-17E4-6F47-8B3B-1346B3BF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3436-7F7A-344B-BAA0-CF70268D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58D2-B872-2F45-80C0-C3343E1C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DD560-C0F3-574E-81C7-F5F4991B6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295E7-A13A-DB4E-AD06-F3282382E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0387-0812-7A4D-9AB3-73681195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158D-BB7D-7B41-A82A-0692F799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BADA-F687-B143-9872-6B25C70A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00F8-96E3-784C-B3F3-15FC38C4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1457-20AC-5A4C-BB30-69F92B58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E8ECC-812C-9C46-A382-EF782086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0740C-BE2A-AC4C-B6A6-F6CDBF12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50C36-F21D-E949-A709-E0927E67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CD54-5948-8E45-9890-C428F6AF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3885-A8FF-7743-A2EC-8A5A778B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C6641-F523-774B-8737-BE4C1739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83E8-CEF8-4845-8E74-1B64A8CB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AA5B-C506-2641-B5D9-4BDE05E3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2286-CC32-3B4E-AFCC-63C38E5F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BF16-FA65-A142-A24E-25800C2C6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2A9E3-E088-D64E-B890-4C8DFF49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6ADF1-0813-7D40-94A8-D0BE6161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30EBA-D184-D048-8C46-834A80FB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2CB7-B49D-8B46-AB80-6F933359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3002-CEC6-8944-8F08-5C0D9266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23D71-5F58-2C43-B964-5ED0C35E7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C5F73-52C6-0543-8984-F73FBEE9C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97537-A6A7-DD43-AB4F-9CD5C1C67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A0C8F-3276-0E43-89E4-CB8B321B9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92AB5-AF1C-D94B-A048-861D833D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4FA6B-A143-B948-9E56-428A9B4B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0BBFC-E6D9-4E45-A716-000857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4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BC5A-C513-6A40-897A-10220DFF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38552-7C87-864E-AD99-C3D91D7D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56CAC-11E8-4E47-B453-7C4586BF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ED1EE-2AEF-5A48-A80A-6122491F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9A077-C518-914C-9522-6BD3DC3A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EAB39-C06D-7548-8671-0E27A902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5DFA8-DB61-1247-B622-F7E454DB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F1FD-7ECE-154F-9AFF-4417227C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4BA42-CE96-5340-9CA1-0C44AB91A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81539-2CDF-DD46-B397-D4DB6164A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D5430-4611-E34C-9A92-35FEC95F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A3DD5-B166-9745-8FE8-30DBA1B4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CE1A-22BE-714E-8BEA-4253AC05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3E51-D933-AF46-AF98-E25EAE7B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331B2-4B1A-FD40-AE23-758AD7D38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E5ADD-9A67-2D48-98AC-E35E67A1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592AD-B753-9840-A5FE-6C1A772A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EFD45-BF1B-AF44-8758-DCCFE671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EC9F8-2B59-4646-994E-E1FF6D0B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0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0D35C-4A09-7B42-BA51-726B5454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2958A-ED30-1C42-B7DA-640BCECE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8AE1-73FD-8442-B862-38B2B7E9A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74D3-10A7-1041-8577-D3BC0CE1D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DE2C-FE78-CA49-9FD7-74F202847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200" dirty="0">
                <a:latin typeface="Arial" panose="020B0604020202020204" pitchFamily="34" charset="0"/>
                <a:cs typeface="Arial" panose="020B0604020202020204" pitchFamily="34" charset="0"/>
              </a:rPr>
              <a:t>DOLCH Sight Words</a:t>
            </a:r>
            <a:endParaRPr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41431" y="1231006"/>
            <a:ext cx="268054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E37165-F854-1C43-A89A-C7AB8436CD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43324" y="1231006"/>
            <a:ext cx="407675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95291D-EABD-AF48-BF86-F865232D1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41431" y="1231006"/>
            <a:ext cx="268054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8FF29B-F824-464A-ACA9-1B7AB34C73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893630" y="1231006"/>
            <a:ext cx="417614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836485-C74D-C44B-BE23-21123731D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542045" y="1231006"/>
            <a:ext cx="287931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9A7558-8C8B-1F4C-AED2-CBCE6C3FD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391363" y="1231006"/>
            <a:ext cx="318067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8D21AC-F2B1-7844-9A35-5D475EBC3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92352" y="1231006"/>
            <a:ext cx="297870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FF1AD7-DA3F-514D-B2BE-8771B6D18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92727" y="1231006"/>
            <a:ext cx="257795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EBC0A0-8390-9947-91D2-64A29BC1E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543374" y="1231006"/>
            <a:ext cx="487665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659DA3-20EC-7246-BA80-96D1AC6B38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42233" y="1231006"/>
            <a:ext cx="267893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C30015-4112-0345-BCFE-84671E7B0C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890697" y="1231006"/>
            <a:ext cx="218200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C5A86E-656E-5441-B639-22FE42E5A9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42234" y="1231006"/>
            <a:ext cx="267893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D51465-A0C7-D444-B4D0-1D2BA6826C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92352" y="1231006"/>
            <a:ext cx="297870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F62AE6-A18D-DB43-94B4-ACBDC7A25E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41857" y="1231006"/>
            <a:ext cx="307969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A0C3D1-728F-2146-BAEC-1B5839B46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742949" y="1231006"/>
            <a:ext cx="44775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81EB85-5894-584C-B3E2-6EDB81860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742947" y="1231006"/>
            <a:ext cx="44775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B80263-E5F8-C145-ABF3-62BF4ABE4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91124" y="1231006"/>
            <a:ext cx="258115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131B00-DE0C-0341-AE12-7929564BB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93017" y="1231006"/>
            <a:ext cx="397737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0DA474-3697-BF49-9214-775988B9D1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941192" y="1231006"/>
            <a:ext cx="208101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337F04-2A17-594F-AA53-1DEF510CD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41858" y="1231006"/>
            <a:ext cx="307969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1BFDC5-A023-8945-A6BA-0BD02FF731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</Words>
  <Application>Microsoft Macintosh PowerPoint</Application>
  <PresentationFormat>Widescreen</PresentationFormat>
  <Paragraphs>22</Paragraphs>
  <Slides>21</Slides>
  <Notes>1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DOLCH Sight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Sight Words</dc:title>
  <dc:creator>Microsoft Office User</dc:creator>
  <cp:lastModifiedBy>Microsoft Office User</cp:lastModifiedBy>
  <cp:revision>7</cp:revision>
  <dcterms:created xsi:type="dcterms:W3CDTF">2020-01-20T21:08:03Z</dcterms:created>
  <dcterms:modified xsi:type="dcterms:W3CDTF">2020-01-20T22:25:28Z</dcterms:modified>
</cp:coreProperties>
</file>