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5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2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43135" y="1231006"/>
            <a:ext cx="427713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731CA1-9C7E-6949-9658-F4FA01C54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4057" y="1231006"/>
            <a:ext cx="45752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5FCBCD-FB38-1242-BC93-6FF3886B12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1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70B5E32-4B4A-3648-BF73-0DB6CAFF1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41192" y="1231006"/>
            <a:ext cx="20810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45E976-B1B6-8640-A316-FB03D60A7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890698" y="1231006"/>
            <a:ext cx="218200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3E0034-B794-7143-B8B7-420722FA84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2522" y="1231006"/>
            <a:ext cx="407836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CA9C4D-C20C-6240-B794-96CE43206D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890698" y="1231006"/>
            <a:ext cx="218200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6F7786-C3F8-3749-8CCE-C14D685ECD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741618" y="1231006"/>
            <a:ext cx="248016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211F5D-2069-0041-AAB5-5F05436D35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2232" y="1231006"/>
            <a:ext cx="267894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E89B14-C1FD-484E-AF3E-D89E3B1A5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3630" y="1231006"/>
            <a:ext cx="417614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97FBBD-EA79-1548-816D-48B18DB8A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5140765" y="1231006"/>
            <a:ext cx="168187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F3E62E2-2EB9-854F-9DDE-4D05030BE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92779" y="1231006"/>
            <a:ext cx="33778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little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D63454-9898-934B-9593-491F4583D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42948" y="1231006"/>
            <a:ext cx="44775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E2161E-9C08-EF42-931C-FD3B62585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442658" y="1231006"/>
            <a:ext cx="307808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him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54963A-D393-534A-AD73-6BF2CEC1B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92778" y="1231006"/>
            <a:ext cx="337784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2B964E-70FA-F24F-84E1-1DCFFAB80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890698" y="1231006"/>
            <a:ext cx="218200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18D426-2C8F-9348-AED2-24D17A6A2A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990886" y="1231006"/>
            <a:ext cx="198163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B26DB7-B802-2941-A11B-A53812FF2C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4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look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56050B-9CD5-FE49-8F18-3CDD366F2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5240954" y="1231006"/>
            <a:ext cx="148149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DAAAEE-4EA4-2441-A14B-7EEE71106D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91738" y="1231006"/>
            <a:ext cx="277992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A5F7D6-EB39-964E-B5EF-CBDFCBE4B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3</cp:revision>
  <dcterms:created xsi:type="dcterms:W3CDTF">2020-01-20T21:08:03Z</dcterms:created>
  <dcterms:modified xsi:type="dcterms:W3CDTF">2020-01-20T22:23:29Z</dcterms:modified>
</cp:coreProperties>
</file>